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Toekomstplannen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schema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Problemen?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 WEB en WPF</a:t>
            </a:r>
          </a:p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Wie houdt zich met wat bezig?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Via waar houden wij contact?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Waar maken we onze website in?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Hoe ontwerpen we onze pagina’s?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welke dag nemen we onze voortgang door?</a:t>
            </a: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Website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</a:t>
            </a:r>
            <a:r>
              <a:rPr lang="nl-NL" sz="1800" dirty="0" err="1">
                <a:latin typeface="Arial" panose="020B0604020202020204" pitchFamily="34" charset="0"/>
                <a:cs typeface="Arial" panose="020B0604020202020204" pitchFamily="34" charset="0"/>
              </a:rPr>
              <a:t>Wpf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Microcontrollers in het kassasysteem</a:t>
            </a:r>
          </a:p>
        </p:txBody>
      </p:sp>
    </p:spTree>
    <p:extLst>
      <p:ext uri="{BB962C8B-B14F-4D97-AF65-F5344CB8AC3E}">
        <p14:creationId xmlns:p14="http://schemas.microsoft.com/office/powerpoint/2010/main" val="288951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Toekomst 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Dezelfde inzet doorzetten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Goed contact houden met klant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Kassasysteem netjes af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Website duidelijk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Website mooi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Een goede/werkende website en kassasysteem in elkaar zetten</a:t>
            </a:r>
          </a:p>
        </p:txBody>
      </p:sp>
    </p:spTree>
    <p:extLst>
      <p:ext uri="{BB962C8B-B14F-4D97-AF65-F5344CB8AC3E}">
        <p14:creationId xmlns:p14="http://schemas.microsoft.com/office/powerpoint/2010/main" val="200489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>
                <a:latin typeface="Arial" panose="020B0604020202020204" pitchFamily="34" charset="0"/>
                <a:cs typeface="Arial" panose="020B0604020202020204" pitchFamily="34" charset="0"/>
              </a:rPr>
              <a:t>Samenvatting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90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110</Words>
  <Application>Microsoft Office PowerPoint</Application>
  <PresentationFormat>Breedbeeld</PresentationFormat>
  <Paragraphs>36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4" baseType="lpstr"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Inleiding</vt:lpstr>
      <vt:lpstr>Voortgang</vt:lpstr>
      <vt:lpstr>Gemaakte keuzes</vt:lpstr>
      <vt:lpstr>Demo</vt:lpstr>
      <vt:lpstr>Toekomst plannen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Zande, Rik van der</cp:lastModifiedBy>
  <cp:revision>2</cp:revision>
  <dcterms:created xsi:type="dcterms:W3CDTF">2024-04-10T13:36:53Z</dcterms:created>
  <dcterms:modified xsi:type="dcterms:W3CDTF">2024-04-14T22:45:26Z</dcterms:modified>
</cp:coreProperties>
</file>

<file path=docProps/thumbnail.jpeg>
</file>